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9" d="100"/>
          <a:sy n="89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8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7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1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9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8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8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6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2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2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2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2DDE4-7F83-4E96-9EA6-1AF8BC4BD11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E6794-243A-45DD-89F8-879117BB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0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39" y="910551"/>
            <a:ext cx="7729268" cy="6270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7850" y="354612"/>
            <a:ext cx="9144000" cy="87033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WEBSITE IKAN HIAS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Karina </a:t>
            </a:r>
            <a:r>
              <a:rPr lang="en-US" dirty="0" err="1" smtClean="0"/>
              <a:t>Fadilah</a:t>
            </a:r>
            <a:r>
              <a:rPr lang="en-US" dirty="0" smtClean="0"/>
              <a:t> (</a:t>
            </a:r>
            <a:r>
              <a:rPr lang="en-US" dirty="0" err="1" smtClean="0"/>
              <a:t>ketua</a:t>
            </a:r>
            <a:r>
              <a:rPr lang="en-US" dirty="0" smtClean="0"/>
              <a:t>)</a:t>
            </a:r>
          </a:p>
          <a:p>
            <a:pPr algn="l"/>
            <a:r>
              <a:rPr lang="en-US" dirty="0" err="1" smtClean="0"/>
              <a:t>Anisa</a:t>
            </a:r>
            <a:r>
              <a:rPr lang="en-US" dirty="0" smtClean="0"/>
              <a:t> </a:t>
            </a:r>
            <a:r>
              <a:rPr lang="en-US" dirty="0" err="1" smtClean="0"/>
              <a:t>Kalita</a:t>
            </a:r>
            <a:r>
              <a:rPr lang="en-US" dirty="0" smtClean="0"/>
              <a:t> </a:t>
            </a:r>
            <a:r>
              <a:rPr lang="en-US" dirty="0" err="1" smtClean="0"/>
              <a:t>sempalaboru</a:t>
            </a:r>
            <a:r>
              <a:rPr lang="en-US" dirty="0" smtClean="0"/>
              <a:t> S.</a:t>
            </a:r>
          </a:p>
          <a:p>
            <a:pPr algn="l"/>
            <a:r>
              <a:rPr lang="en-US" dirty="0" err="1" smtClean="0"/>
              <a:t>Azkarin</a:t>
            </a:r>
            <a:r>
              <a:rPr lang="en-US" dirty="0" smtClean="0"/>
              <a:t> </a:t>
            </a:r>
            <a:r>
              <a:rPr lang="en-US" dirty="0" err="1" smtClean="0"/>
              <a:t>Zahidah</a:t>
            </a:r>
            <a:endParaRPr lang="en-US" dirty="0" smtClean="0"/>
          </a:p>
          <a:p>
            <a:pPr algn="l"/>
            <a:r>
              <a:rPr lang="en-US" dirty="0" smtClean="0"/>
              <a:t>Cahyani Putri </a:t>
            </a:r>
            <a:r>
              <a:rPr lang="en-US" dirty="0" err="1" smtClean="0"/>
              <a:t>Firmansyah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463" y="552091"/>
            <a:ext cx="3932237" cy="69011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Apa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Itu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Hias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?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4" y="2601044"/>
            <a:ext cx="2867025" cy="3810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57441" y="2113473"/>
            <a:ext cx="3932237" cy="2665562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hias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merupakan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digemari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oleh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masyarakat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hias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adalah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jenis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dipelihara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tidak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dikonsumsi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hias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dipelihara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dalam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akuarium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berfungsi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memperindah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ruangan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taman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Dua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jenis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habitat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hias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yaitu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hias air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tawar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hias air 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laut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961" y="457200"/>
            <a:ext cx="38100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12" y="172530"/>
            <a:ext cx="4159865" cy="6150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480" y="724933"/>
            <a:ext cx="3932237" cy="690113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Flowchart front-end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5480" y="2469090"/>
            <a:ext cx="3476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Flowchart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atau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bagan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alur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adalah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diagram yang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menampilkan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langkah-langkah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keputusan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untuk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melakukan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sebuah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proses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dari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suatu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program.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Setiap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langkah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digambarkan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dalam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bentuk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diagram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dihubungkan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dengan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garis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atau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arah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panah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69" y="759971"/>
            <a:ext cx="2575783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800" y="2123970"/>
            <a:ext cx="3932237" cy="2199736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accent6">
                    <a:lumMod val="75000"/>
                  </a:schemeClr>
                </a:solidFill>
              </a:rPr>
              <a:t>Flowchart Back-End</a:t>
            </a:r>
            <a:endParaRPr lang="en-US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983" r="953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509" y="1565394"/>
            <a:ext cx="3822700" cy="5715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06" y="901161"/>
            <a:ext cx="3019303" cy="4873625"/>
          </a:xfrm>
        </p:spPr>
      </p:pic>
    </p:spTree>
    <p:extLst>
      <p:ext uri="{BB962C8B-B14F-4D97-AF65-F5344CB8AC3E}">
        <p14:creationId xmlns:p14="http://schemas.microsoft.com/office/powerpoint/2010/main" val="20984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520" y="296114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Data Flow Diagram (DFD)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48" y="1380136"/>
            <a:ext cx="5266329" cy="4282811"/>
          </a:xfrm>
        </p:spPr>
      </p:pic>
      <p:sp>
        <p:nvSpPr>
          <p:cNvPr id="5" name="TextBox 4"/>
          <p:cNvSpPr txBox="1"/>
          <p:nvPr/>
        </p:nvSpPr>
        <p:spPr>
          <a:xfrm>
            <a:off x="938890" y="1536382"/>
            <a:ext cx="45288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DFD </a:t>
            </a:r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adalah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suatu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diagram yang </a:t>
            </a:r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menggambarkan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aliran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data </a:t>
            </a:r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dari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sebuah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proses yang </a:t>
            </a:r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sering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disebut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dengan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sistem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informasi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6818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034" y="230648"/>
            <a:ext cx="2838092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USECASE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54" y="1558206"/>
            <a:ext cx="401884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8" b="95634" l="799" r="990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27" y="515590"/>
            <a:ext cx="2702410" cy="3534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8114" y="1868758"/>
            <a:ext cx="3614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Use case diagram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merupakan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diagram yang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menggambarkan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hubungan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antara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aktor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dengan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sistem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 Use case diagram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bisa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mendeskripsikan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sebuah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interaksi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antara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satu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atau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lebih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aktor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dengan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sistem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akan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dibuat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 Use case diagram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juga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bisa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digunakan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untuk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mengetahui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fungsi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apa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saja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ada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dalam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sebuah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sistem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 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bisa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juga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mempresentasikan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sebuah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interaksi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aktor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dengan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sistem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35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KESIMPULAN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hias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merupakan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digemari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oleh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masyarakat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yang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berfungsi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untuk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memperindah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ruangan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atau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taman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.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Pembaca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dapat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melihat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informasi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Hias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dan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bisa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berkomentar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(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Memberi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Kritik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dan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Saran) 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 website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Ikan</a:t>
            </a: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Hias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accent6">
                  <a:lumMod val="60000"/>
                  <a:lumOff val="40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071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194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Adobe Fan Heiti Std B</vt:lpstr>
      <vt:lpstr>Arial</vt:lpstr>
      <vt:lpstr>Calibri</vt:lpstr>
      <vt:lpstr>Calibri Light</vt:lpstr>
      <vt:lpstr>Office Theme</vt:lpstr>
      <vt:lpstr>WEBSITE IKAN HIAS</vt:lpstr>
      <vt:lpstr>Apa Itu Ikan Hias?</vt:lpstr>
      <vt:lpstr>Flowchart front-end</vt:lpstr>
      <vt:lpstr>Flowchart Back-End</vt:lpstr>
      <vt:lpstr>Data Flow Diagram (DFD)</vt:lpstr>
      <vt:lpstr>USECASE</vt:lpstr>
      <vt:lpstr>KESIMPULAN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IKAN HIAS</dc:title>
  <dc:creator>cahyani</dc:creator>
  <cp:lastModifiedBy>cahyani</cp:lastModifiedBy>
  <cp:revision>12</cp:revision>
  <dcterms:created xsi:type="dcterms:W3CDTF">2022-01-20T04:28:46Z</dcterms:created>
  <dcterms:modified xsi:type="dcterms:W3CDTF">2022-01-27T08:25:23Z</dcterms:modified>
</cp:coreProperties>
</file>